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7030A0"/>
            </a:gs>
            <a:gs pos="51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29233-9B3F-4B07-879E-15EA2AB08A2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9B0A1-468C-47FB-B79A-3A6FC2A24CC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zen_doc/1855206/pub_5d727064df944400ad527c6f_5d75eeeb97b5d400ae75ce55/scale_1200" TargetMode="External"/><Relationship Id="rId3" Type="http://schemas.openxmlformats.org/officeDocument/2006/relationships/hyperlink" Target="https://cdn.ast.ru/v2/AST000000000034145/COVER/cover1__w220.jpg" TargetMode="External"/><Relationship Id="rId7" Type="http://schemas.openxmlformats.org/officeDocument/2006/relationships/hyperlink" Target="http://4.bp.blogspot.com/-TY5Fl0BDLmA/VgQaljt6_GI/AAAAAAAAHPs/HxbaM7DNUgA/s1600/unnv_pravdivaja.jpg" TargetMode="External"/><Relationship Id="rId2" Type="http://schemas.openxmlformats.org/officeDocument/2006/relationships/hyperlink" Target="https://creativity.mypartnershop.ru/image/books_covers/100594703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mp24.ru/images/prodacts/sourse/61799/61799164_timur-i-ego-komanda-omega.jpg" TargetMode="External"/><Relationship Id="rId5" Type="http://schemas.openxmlformats.org/officeDocument/2006/relationships/hyperlink" Target="https://www.books.ru/books/dyuimovochka-743807/" TargetMode="External"/><Relationship Id="rId4" Type="http://schemas.openxmlformats.org/officeDocument/2006/relationships/hyperlink" Target="https://articlerus.ru/wp-content/uploads/pic/67f89bd5000014df8002000001fcd00e2095001ed9df0020004183d4d33534d34c83d353468f48632626984d3130134c013531a223041b5ec20af9afcd8/be08f91dfc948cd5614e294c50aea2d2a8b10a9e997e2ee48a70a120cff137aa0.jpg" TargetMode="External"/><Relationship Id="rId9" Type="http://schemas.openxmlformats.org/officeDocument/2006/relationships/hyperlink" Target="https://x-minus.me/track/13058/s-dnem-rozhdenij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67102"/>
            <a:ext cx="9131601" cy="36908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(книги - юбиляры для детей 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2020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97521"/>
            <a:ext cx="651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МБУК «</a:t>
            </a:r>
            <a:r>
              <a:rPr lang="ru-RU" dirty="0" err="1" smtClean="0"/>
              <a:t>Троицко</a:t>
            </a:r>
            <a:r>
              <a:rPr lang="ru-RU" dirty="0" smtClean="0"/>
              <a:t>-Печорская МЦБ» </a:t>
            </a:r>
          </a:p>
          <a:p>
            <a:pPr algn="ctr"/>
            <a:r>
              <a:rPr lang="ru-RU" dirty="0" smtClean="0"/>
              <a:t>Отдел  информационно-библиографической деятельности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31635" y="6150114"/>
            <a:ext cx="9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Impact" panose="020B0806030902050204" pitchFamily="34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FF00"/>
                </a:solidFill>
                <a:latin typeface="Impact" panose="020B0806030902050204" pitchFamily="34" charset="0"/>
                <a:cs typeface="Times New Roman" pitchFamily="18" charset="0"/>
              </a:rPr>
              <a:t> +</a:t>
            </a:r>
            <a:endParaRPr lang="ru-RU" sz="4000" b="1" dirty="0">
              <a:solidFill>
                <a:srgbClr val="FFFF00"/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1412776"/>
            <a:ext cx="829228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obster" panose="02000506000000020003" pitchFamily="2" charset="0"/>
              </a:rPr>
              <a:t>«Как на </a:t>
            </a:r>
            <a:r>
              <a:rPr lang="ru-RU" sz="5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obster" panose="02000506000000020003" pitchFamily="2" charset="0"/>
              </a:rPr>
              <a:t>книжкины</a:t>
            </a:r>
            <a:r>
              <a:rPr lang="ru-RU" sz="5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obster" panose="02000506000000020003" pitchFamily="2" charset="0"/>
              </a:rPr>
              <a:t> </a:t>
            </a:r>
          </a:p>
          <a:p>
            <a:pPr algn="ctr"/>
            <a:r>
              <a:rPr lang="ru-RU" sz="5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obster" panose="02000506000000020003" pitchFamily="2" charset="0"/>
              </a:rPr>
              <a:t>именины…»</a:t>
            </a:r>
            <a:endParaRPr lang="ru-RU" sz="5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obster" panose="0200050600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9347" r="48845" b="25198"/>
          <a:stretch/>
        </p:blipFill>
        <p:spPr bwMode="auto">
          <a:xfrm>
            <a:off x="3386207" y="3665912"/>
            <a:ext cx="2310939" cy="31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Барбарики - С днём рождения! (minu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6550.70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7" y="21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9"/>
    </mc:Choice>
    <mc:Fallback>
      <p:transition spd="slow" advTm="5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pauseEvt time="0" objId="4"/>
        <p14:seekEvt time="0" objId="4" seek="0"/>
        <p14:resume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861"/>
            <a:ext cx="3941317" cy="563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326994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80 лет </a:t>
            </a:r>
            <a:endParaRPr lang="ru-RU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461" y="2780928"/>
            <a:ext cx="50760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</a:rPr>
              <a:t>Гайдар Аркадий Петрович. </a:t>
            </a:r>
          </a:p>
          <a:p>
            <a:pPr algn="just"/>
            <a:r>
              <a:rPr lang="ru-RU" sz="2500" dirty="0" smtClean="0">
                <a:latin typeface="Georgia" panose="02040502050405020303" pitchFamily="18" charset="0"/>
              </a:rPr>
              <a:t>Тимур </a:t>
            </a:r>
            <a:r>
              <a:rPr lang="ru-RU" sz="2500" dirty="0" smtClean="0">
                <a:latin typeface="Georgia" panose="02040502050405020303" pitchFamily="18" charset="0"/>
              </a:rPr>
              <a:t>и его команда.</a:t>
            </a:r>
          </a:p>
          <a:p>
            <a:pPr algn="just"/>
            <a:r>
              <a:rPr lang="ru-RU" sz="2500" dirty="0" smtClean="0">
                <a:latin typeface="Georgia" panose="02040502050405020303" pitchFamily="18" charset="0"/>
              </a:rPr>
              <a:t>	</a:t>
            </a:r>
            <a:endParaRPr lang="ru-RU" sz="25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197552" y="5949280"/>
            <a:ext cx="946448" cy="64775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12+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4"/>
    </mc:Choice>
    <mc:Fallback>
      <p:transition spd="slow" advTm="424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8" y="902239"/>
            <a:ext cx="4051402" cy="576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01097" y="253295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75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924944"/>
            <a:ext cx="5148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>
                <a:latin typeface="Georgia" panose="02040502050405020303" pitchFamily="18" charset="0"/>
              </a:rPr>
              <a:t> Катаев Валентин Петрович. </a:t>
            </a:r>
            <a:endParaRPr lang="ru-RU" sz="25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500" dirty="0" smtClean="0">
                <a:latin typeface="Georgia" panose="02040502050405020303" pitchFamily="18" charset="0"/>
              </a:rPr>
              <a:t>Сын полка : </a:t>
            </a:r>
            <a:r>
              <a:rPr lang="ru-RU" sz="2500" dirty="0" smtClean="0">
                <a:latin typeface="Georgia" panose="02040502050405020303" pitchFamily="18" charset="0"/>
              </a:rPr>
              <a:t>Повесть. 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164647" y="5877272"/>
            <a:ext cx="946448" cy="647753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12+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3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0"/>
    </mc:Choice>
    <mc:Fallback>
      <p:transition spd="slow" advTm="63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Источники: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creativity.mypartnershop.ru/image/books_covers/1005947033.jpg</a:t>
            </a:r>
            <a:r>
              <a:rPr lang="ru-RU" dirty="0" smtClean="0"/>
              <a:t> (дата обращения: 13.03.2020).</a:t>
            </a:r>
          </a:p>
          <a:p>
            <a:pPr algn="just"/>
            <a:r>
              <a:rPr lang="en-US" dirty="0">
                <a:hlinkClick r:id="rId3"/>
              </a:rPr>
              <a:t>https://cdn.ast.ru/v2/AST000000000034145/COVER/cover1__</a:t>
            </a:r>
            <a:r>
              <a:rPr lang="en-US" dirty="0" smtClean="0">
                <a:hlinkClick r:id="rId3"/>
              </a:rPr>
              <a:t>w220.jpg</a:t>
            </a:r>
            <a:r>
              <a:rPr lang="ru-RU" dirty="0" smtClean="0"/>
              <a:t> (дата обращения: 13.03.2020). </a:t>
            </a:r>
          </a:p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articlerus.ru/wp-content/uploads/pic/67f89bd5000014df8002000001fcd00e2095001ed9df0020004183d4d33534d34c83d353468f48632626984d3130134c013531a223041b5ec20af9afcd8/be08f91dfc948cd5614e294c50aea2d2a8b10a9e997e2ee48a70a120cff137aa0.jpg</a:t>
            </a:r>
            <a:r>
              <a:rPr lang="ru-RU" dirty="0" smtClean="0"/>
              <a:t> (дата обращения: 13.03.2020). </a:t>
            </a:r>
          </a:p>
          <a:p>
            <a:pPr algn="just"/>
            <a:r>
              <a:rPr lang="ru-RU" dirty="0"/>
              <a:t>Источник: </a:t>
            </a:r>
            <a:r>
              <a:rPr lang="ru-RU" dirty="0">
                <a:hlinkClick r:id="rId5"/>
              </a:rPr>
              <a:t>https://www.books.ru/books/dyuimovochka-743807/</a:t>
            </a:r>
            <a:r>
              <a:rPr lang="ru-RU" dirty="0"/>
              <a:t> © </a:t>
            </a:r>
            <a:r>
              <a:rPr lang="ru-RU" dirty="0" smtClean="0"/>
              <a:t>Books.ru</a:t>
            </a:r>
          </a:p>
          <a:p>
            <a:pPr algn="just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cmp24.ru/images/prodacts/sourse/61799/61799164_timur-i-ego-komanda-omega.jpg</a:t>
            </a:r>
            <a:r>
              <a:rPr lang="ru-RU" dirty="0" smtClean="0"/>
              <a:t> (дата обращения: 13.03.2020)</a:t>
            </a:r>
          </a:p>
          <a:p>
            <a:pPr algn="just"/>
            <a:r>
              <a:rPr lang="ru-RU" dirty="0" smtClean="0"/>
              <a:t> </a:t>
            </a:r>
            <a:r>
              <a:rPr lang="en-US" dirty="0">
                <a:hlinkClick r:id="rId7"/>
              </a:rPr>
              <a:t>http://4.bp.blogspot.com/-</a:t>
            </a:r>
            <a:r>
              <a:rPr lang="en-US" dirty="0" smtClean="0">
                <a:hlinkClick r:id="rId7"/>
              </a:rPr>
              <a:t>TY5Fl0BDLmA/VgQaljt6_GI/AAAAAAAAHPs/HxbaM7DNUgA/s1600/unnv_pravdivaja.jpg</a:t>
            </a:r>
            <a:r>
              <a:rPr lang="ru-RU" dirty="0" smtClean="0"/>
              <a:t> (дата обращения: 13.03.2020)</a:t>
            </a:r>
          </a:p>
          <a:p>
            <a:pPr algn="just"/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avatars.mds.yandex.net/get-zen_doc/1855206/pub_5d727064df944400ad527c6f_5d75eeeb97b5d400ae75ce55/scale_1200</a:t>
            </a:r>
            <a:r>
              <a:rPr lang="ru-RU" dirty="0" smtClean="0"/>
              <a:t> (дата обращения: 15.03.2020</a:t>
            </a:r>
            <a:r>
              <a:rPr lang="ru-RU" dirty="0" smtClean="0"/>
              <a:t>)</a:t>
            </a:r>
          </a:p>
          <a:p>
            <a:pPr algn="just"/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x-minus.me/track/13058/s-dnem-rozhdenija</a:t>
            </a:r>
            <a:r>
              <a:rPr lang="ru-RU" dirty="0" smtClean="0"/>
              <a:t> (дата обращения: 25.03.2020)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Составитель:  </a:t>
            </a:r>
            <a:r>
              <a:rPr lang="ru-RU" dirty="0" err="1" smtClean="0"/>
              <a:t>Красноусова</a:t>
            </a:r>
            <a:r>
              <a:rPr lang="ru-RU" dirty="0" smtClean="0"/>
              <a:t> Н. С.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4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4"/>
    </mc:Choice>
    <mc:Fallback>
      <p:transition spd="slow" advTm="35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1628800"/>
            <a:ext cx="3384376" cy="480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7584" y="859939"/>
            <a:ext cx="19399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95 лет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4262" y="3140968"/>
            <a:ext cx="5472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>
                <a:latin typeface="Georgia" panose="02040502050405020303" pitchFamily="18" charset="0"/>
              </a:rPr>
              <a:t>    Самуил Яковлевич Маршак. </a:t>
            </a:r>
          </a:p>
          <a:p>
            <a:pPr algn="just"/>
            <a:r>
              <a:rPr lang="ru-RU" sz="2500" dirty="0" smtClean="0">
                <a:latin typeface="Georgia" panose="02040502050405020303" pitchFamily="18" charset="0"/>
              </a:rPr>
              <a:t>Сказка о глупом мышонке. 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28673" y="5661248"/>
            <a:ext cx="1187624" cy="996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3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5"/>
    </mc:Choice>
    <mc:Fallback>
      <p:transition spd="slow" advTm="517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5531" r="12124" b="11899"/>
          <a:stretch/>
        </p:blipFill>
        <p:spPr>
          <a:xfrm>
            <a:off x="0" y="1416606"/>
            <a:ext cx="380618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3698" y="692696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95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852936"/>
            <a:ext cx="52920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latin typeface="Georgia" panose="02040502050405020303" pitchFamily="18" charset="0"/>
              </a:rPr>
              <a:t>Чуковский </a:t>
            </a:r>
            <a:r>
              <a:rPr lang="ru-RU" sz="2400" b="1" dirty="0" smtClean="0">
                <a:latin typeface="Georgia" panose="02040502050405020303" pitchFamily="18" charset="0"/>
              </a:rPr>
              <a:t>Корней Иванович. 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Айболит</a:t>
            </a:r>
            <a:r>
              <a:rPr lang="ru-RU" sz="2400" dirty="0" smtClean="0">
                <a:latin typeface="Georgia" panose="02040502050405020303" pitchFamily="18" charset="0"/>
              </a:rPr>
              <a:t>. Сказка. 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100392" y="5517232"/>
            <a:ext cx="1043608" cy="80837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2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0"/>
    </mc:Choice>
    <mc:Fallback>
      <p:transition spd="slow" advTm="40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156"/>
            <a:ext cx="3600400" cy="528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90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5379" y="2950478"/>
            <a:ext cx="54986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</a:rPr>
              <a:t>   Самуил </a:t>
            </a:r>
            <a:r>
              <a:rPr lang="ru-RU" sz="2500" b="1" dirty="0">
                <a:latin typeface="Georgia" panose="02040502050405020303" pitchFamily="18" charset="0"/>
              </a:rPr>
              <a:t>Я</a:t>
            </a:r>
            <a:r>
              <a:rPr lang="ru-RU" sz="2500" b="1" dirty="0" smtClean="0">
                <a:latin typeface="Georgia" panose="02040502050405020303" pitchFamily="18" charset="0"/>
              </a:rPr>
              <a:t>ковлевич Маршак. </a:t>
            </a:r>
          </a:p>
          <a:p>
            <a:r>
              <a:rPr lang="ru-RU" sz="2500" dirty="0" smtClean="0">
                <a:latin typeface="Georgia" panose="02040502050405020303" pitchFamily="18" charset="0"/>
              </a:rPr>
              <a:t>Вот какой рассеянный. 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100452" y="5445224"/>
            <a:ext cx="1043608" cy="90872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3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4"/>
    </mc:Choice>
    <mc:Fallback>
      <p:transition spd="slow" advTm="46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" y="1124744"/>
            <a:ext cx="3456384" cy="539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211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235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268" y="2708920"/>
            <a:ext cx="558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</a:rPr>
              <a:t>    </a:t>
            </a:r>
            <a:r>
              <a:rPr lang="ru-RU" sz="2500" b="1" dirty="0" err="1" smtClean="0">
                <a:latin typeface="Georgia" panose="02040502050405020303" pitchFamily="18" charset="0"/>
              </a:rPr>
              <a:t>Распе</a:t>
            </a:r>
            <a:r>
              <a:rPr lang="ru-RU" sz="2500" b="1" dirty="0" smtClean="0"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</a:rPr>
              <a:t>Эрих Рудольф.</a:t>
            </a:r>
          </a:p>
          <a:p>
            <a:pPr algn="just"/>
            <a:r>
              <a:rPr lang="ru-RU" sz="2500" dirty="0" smtClean="0">
                <a:latin typeface="Georgia" panose="02040502050405020303" pitchFamily="18" charset="0"/>
              </a:rPr>
              <a:t>Приключения барона </a:t>
            </a:r>
            <a:r>
              <a:rPr lang="ru-RU" sz="2500" dirty="0" err="1" smtClean="0">
                <a:latin typeface="Georgia" panose="02040502050405020303" pitchFamily="18" charset="0"/>
              </a:rPr>
              <a:t>Мюнхаузена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194247" y="5733256"/>
            <a:ext cx="948079" cy="7254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7"/>
    </mc:Choice>
    <mc:Fallback>
      <p:transition spd="slow" advTm="45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757" y="5445224"/>
            <a:ext cx="1020086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32633"/>
            <a:ext cx="3744416" cy="486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7584" y="614591"/>
            <a:ext cx="211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190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169" y="2564904"/>
            <a:ext cx="5364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Georgia" panose="02040502050405020303" pitchFamily="18" charset="0"/>
              </a:rPr>
              <a:t>	Пушкин Александр Сергеевич . </a:t>
            </a:r>
          </a:p>
          <a:p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smtClean="0">
                <a:latin typeface="Georgia" panose="02040502050405020303" pitchFamily="18" charset="0"/>
              </a:rPr>
              <a:t> Сказка о попе и о работнике его  </a:t>
            </a:r>
            <a:r>
              <a:rPr lang="ru-RU" sz="2500" dirty="0" err="1" smtClean="0">
                <a:latin typeface="Georgia" panose="02040502050405020303" pitchFamily="18" charset="0"/>
              </a:rPr>
              <a:t>балде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  <a:endParaRPr lang="ru-RU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4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4"/>
    </mc:Choice>
    <mc:Fallback>
      <p:transition spd="slow" advTm="58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" y="1146906"/>
            <a:ext cx="3762607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9487" y="488210"/>
            <a:ext cx="2119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185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311" y="2852936"/>
            <a:ext cx="514806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     </a:t>
            </a:r>
            <a:r>
              <a:rPr lang="ru-RU" sz="2500" b="1" dirty="0" smtClean="0">
                <a:latin typeface="Georgia" panose="02040502050405020303" pitchFamily="18" charset="0"/>
              </a:rPr>
              <a:t>Ганс </a:t>
            </a:r>
            <a:r>
              <a:rPr lang="ru-RU" sz="2500" b="1" dirty="0" smtClean="0">
                <a:latin typeface="Georgia" panose="02040502050405020303" pitchFamily="18" charset="0"/>
              </a:rPr>
              <a:t>Христиан Андерсен. </a:t>
            </a:r>
            <a:endParaRPr lang="ru-RU" sz="2500" dirty="0">
              <a:latin typeface="Georgia" panose="02040502050405020303" pitchFamily="18" charset="0"/>
            </a:endParaRPr>
          </a:p>
          <a:p>
            <a:pPr algn="just"/>
            <a:r>
              <a:rPr lang="ru-RU" sz="2500" dirty="0" err="1" smtClean="0">
                <a:latin typeface="Georgia" panose="02040502050405020303" pitchFamily="18" charset="0"/>
              </a:rPr>
              <a:t>Дюймовочка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  <a:endParaRPr lang="ru-RU" sz="25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500" dirty="0"/>
              <a:t/>
            </a:r>
            <a:br>
              <a:rPr lang="ru-RU" sz="25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07889" y="5949280"/>
            <a:ext cx="1236111" cy="587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6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9"/>
    </mc:Choice>
    <mc:Fallback>
      <p:transition spd="slow" advTm="47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" y="1124744"/>
            <a:ext cx="4153684" cy="555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09039" y="404664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75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996952"/>
            <a:ext cx="48600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</a:rPr>
              <a:t>	</a:t>
            </a:r>
            <a:r>
              <a:rPr lang="ru-RU" sz="2500" b="1" dirty="0" smtClean="0">
                <a:latin typeface="Georgia" panose="02040502050405020303" pitchFamily="18" charset="0"/>
              </a:rPr>
              <a:t>Пришвин </a:t>
            </a:r>
            <a:r>
              <a:rPr lang="ru-RU" sz="2500" b="1" dirty="0" smtClean="0">
                <a:latin typeface="Georgia" panose="02040502050405020303" pitchFamily="18" charset="0"/>
              </a:rPr>
              <a:t>Михаил Михайлович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</a:p>
          <a:p>
            <a:r>
              <a:rPr lang="ru-RU" sz="2500" dirty="0" smtClean="0">
                <a:latin typeface="Georgia" panose="02040502050405020303" pitchFamily="18" charset="0"/>
              </a:rPr>
              <a:t>	Кладовая солнца. 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51905" y="5589240"/>
            <a:ext cx="1092095" cy="725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3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7"/>
    </mc:Choice>
    <mc:Fallback>
      <p:transition spd="slow" advTm="43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3536" y="5733256"/>
            <a:ext cx="1090464" cy="659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12+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706"/>
            <a:ext cx="3241145" cy="505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662721"/>
            <a:ext cx="211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145 лет 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424" y="2924944"/>
            <a:ext cx="54247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/>
              <a:t>	</a:t>
            </a:r>
            <a:r>
              <a:rPr lang="ru-RU" sz="2500" b="1" dirty="0" smtClean="0">
                <a:latin typeface="Georgia" panose="02040502050405020303" pitchFamily="18" charset="0"/>
              </a:rPr>
              <a:t>Твен </a:t>
            </a:r>
            <a:r>
              <a:rPr lang="ru-RU" sz="2500" b="1" dirty="0" smtClean="0">
                <a:latin typeface="Georgia" panose="02040502050405020303" pitchFamily="18" charset="0"/>
              </a:rPr>
              <a:t>Марк</a:t>
            </a:r>
            <a:r>
              <a:rPr lang="ru-RU" sz="2500" dirty="0" smtClean="0">
                <a:latin typeface="Georgia" panose="02040502050405020303" pitchFamily="18" charset="0"/>
              </a:rPr>
              <a:t>.   </a:t>
            </a:r>
          </a:p>
          <a:p>
            <a:pPr algn="just"/>
            <a:r>
              <a:rPr lang="ru-RU" sz="2500" dirty="0">
                <a:latin typeface="Georgia" panose="02040502050405020303" pitchFamily="18" charset="0"/>
              </a:rPr>
              <a:t>	</a:t>
            </a:r>
            <a:r>
              <a:rPr lang="ru-RU" sz="2500" dirty="0" smtClean="0">
                <a:latin typeface="Georgia" panose="02040502050405020303" pitchFamily="18" charset="0"/>
              </a:rPr>
              <a:t>Приключения </a:t>
            </a:r>
            <a:r>
              <a:rPr lang="ru-RU" sz="2500" dirty="0" smtClean="0">
                <a:latin typeface="Georgia" panose="02040502050405020303" pitchFamily="18" charset="0"/>
              </a:rPr>
              <a:t>Тома </a:t>
            </a:r>
            <a:r>
              <a:rPr lang="ru-RU" sz="2500" dirty="0" err="1" smtClean="0">
                <a:latin typeface="Georgia" panose="02040502050405020303" pitchFamily="18" charset="0"/>
              </a:rPr>
              <a:t>Сойера</a:t>
            </a:r>
            <a:r>
              <a:rPr lang="ru-RU" sz="2500" dirty="0">
                <a:latin typeface="Georgia" panose="02040502050405020303" pitchFamily="18" charset="0"/>
              </a:rPr>
              <a:t>:</a:t>
            </a:r>
            <a:r>
              <a:rPr lang="ru-RU" sz="2500" dirty="0" smtClean="0">
                <a:latin typeface="Georgia" panose="02040502050405020303" pitchFamily="18" charset="0"/>
              </a:rPr>
              <a:t> повести.</a:t>
            </a:r>
            <a:endParaRPr lang="ru-RU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7"/>
    </mc:Choice>
    <mc:Fallback>
      <p:transition spd="slow" advTm="613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162</Words>
  <Application>Microsoft Office PowerPoint</Application>
  <PresentationFormat>Экран (4:3)</PresentationFormat>
  <Paragraphs>65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0+</vt:lpstr>
      <vt:lpstr>0+</vt:lpstr>
      <vt:lpstr>0+</vt:lpstr>
      <vt:lpstr>6+</vt:lpstr>
      <vt:lpstr>6+</vt:lpstr>
      <vt:lpstr>6+</vt:lpstr>
      <vt:lpstr>6+</vt:lpstr>
      <vt:lpstr>12+</vt:lpstr>
      <vt:lpstr>12+</vt:lpstr>
      <vt:lpstr>12+</vt:lpstr>
      <vt:lpstr>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65</cp:revision>
  <dcterms:created xsi:type="dcterms:W3CDTF">2020-03-13T12:07:15Z</dcterms:created>
  <dcterms:modified xsi:type="dcterms:W3CDTF">2020-03-26T12:02:35Z</dcterms:modified>
</cp:coreProperties>
</file>