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18" r:id="rId3"/>
    <p:sldId id="321" r:id="rId4"/>
    <p:sldId id="315" r:id="rId5"/>
    <p:sldId id="327" r:id="rId6"/>
    <p:sldId id="326" r:id="rId7"/>
    <p:sldId id="328" r:id="rId8"/>
    <p:sldId id="325" r:id="rId9"/>
    <p:sldId id="324" r:id="rId10"/>
    <p:sldId id="323" r:id="rId11"/>
    <p:sldId id="29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8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4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2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0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8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E8E-9D3F-4AFB-BDAA-509D3DEFB97E}" type="datetimeFigureOut">
              <a:rPr lang="ru-RU" smtClean="0"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1B6A-7E98-4424-ABEB-20F81833A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54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оформление\classic-metal-pattern-ppt-backgrounds-powerpoin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1660" y="1717224"/>
            <a:ext cx="68047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  <a:latin typeface="Appetite New" pitchFamily="50" charset="0"/>
              </a:rPr>
              <a:t>«Новинки краеведения»</a:t>
            </a:r>
          </a:p>
          <a:p>
            <a:pPr algn="ctr"/>
            <a:endParaRPr lang="ru-RU" sz="4400" dirty="0" smtClean="0">
              <a:solidFill>
                <a:srgbClr val="00B050"/>
              </a:solidFill>
              <a:latin typeface="Appetite New" pitchFamily="50" charset="0"/>
            </a:endParaRPr>
          </a:p>
          <a:p>
            <a:pPr algn="ctr"/>
            <a:r>
              <a:rPr lang="ru-RU" sz="2800" dirty="0" smtClean="0">
                <a:solidFill>
                  <a:srgbClr val="00B050"/>
                </a:solidFill>
                <a:latin typeface="Appetite New" pitchFamily="50" charset="0"/>
              </a:rPr>
              <a:t>от Национальной библиотеки Республики Коми</a:t>
            </a:r>
            <a:endParaRPr lang="ru-RU" sz="2800" dirty="0">
              <a:solidFill>
                <a:srgbClr val="00B050"/>
              </a:solidFill>
              <a:latin typeface="Appetite New" pitchFamily="50" charset="0"/>
            </a:endParaRPr>
          </a:p>
          <a:p>
            <a:pPr algn="ctr"/>
            <a:endParaRPr lang="ru-RU" sz="2800" dirty="0" smtClean="0">
              <a:solidFill>
                <a:srgbClr val="00B050"/>
              </a:solidFill>
              <a:latin typeface="Appetite New" pitchFamily="50" charset="0"/>
            </a:endParaRPr>
          </a:p>
          <a:p>
            <a:pPr algn="ctr"/>
            <a:r>
              <a:rPr lang="ru-RU" sz="2800" dirty="0" smtClean="0">
                <a:solidFill>
                  <a:srgbClr val="00B050"/>
                </a:solidFill>
                <a:latin typeface="Appetite New" pitchFamily="50" charset="0"/>
              </a:rPr>
              <a:t>(выпуск-№ </a:t>
            </a:r>
            <a:r>
              <a:rPr lang="ru-RU" sz="2800" dirty="0" smtClean="0">
                <a:solidFill>
                  <a:srgbClr val="00B050"/>
                </a:solidFill>
                <a:latin typeface="Appetite New" pitchFamily="50" charset="0"/>
              </a:rPr>
              <a:t>2, </a:t>
            </a:r>
            <a:r>
              <a:rPr lang="ru-RU" sz="2800" dirty="0">
                <a:solidFill>
                  <a:srgbClr val="00B050"/>
                </a:solidFill>
                <a:latin typeface="Appetite New" pitchFamily="50" charset="0"/>
              </a:rPr>
              <a:t>на коми </a:t>
            </a:r>
            <a:r>
              <a:rPr lang="ru-RU" sz="2800" dirty="0" smtClean="0">
                <a:solidFill>
                  <a:srgbClr val="00B050"/>
                </a:solidFill>
                <a:latin typeface="Appetite New" pitchFamily="50" charset="0"/>
              </a:rPr>
              <a:t>языке) </a:t>
            </a:r>
          </a:p>
          <a:p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103948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2018 г.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04664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</a:rPr>
              <a:t>МБУК «Троицко-Печорская</a:t>
            </a:r>
            <a:endParaRPr lang="ru-RU" altLang="ru-RU" b="1" dirty="0">
              <a:solidFill>
                <a:srgbClr val="C00000"/>
              </a:solidFill>
            </a:endParaRPr>
          </a:p>
          <a:p>
            <a:pPr algn="ctr"/>
            <a:r>
              <a:rPr lang="ru-RU" altLang="ru-RU" b="1" dirty="0">
                <a:solidFill>
                  <a:srgbClr val="C00000"/>
                </a:solidFill>
              </a:rPr>
              <a:t> </a:t>
            </a:r>
            <a:r>
              <a:rPr lang="ru-RU" altLang="ru-RU" b="1" dirty="0" err="1">
                <a:solidFill>
                  <a:srgbClr val="C00000"/>
                </a:solidFill>
              </a:rPr>
              <a:t>Межпоселенческая</a:t>
            </a:r>
            <a:r>
              <a:rPr lang="ru-RU" altLang="ru-RU" b="1" dirty="0">
                <a:solidFill>
                  <a:srgbClr val="C00000"/>
                </a:solidFill>
              </a:rPr>
              <a:t> центральная библиотека им</a:t>
            </a:r>
            <a:r>
              <a:rPr lang="ru-RU" altLang="ru-RU" b="1" dirty="0" smtClean="0">
                <a:solidFill>
                  <a:srgbClr val="C00000"/>
                </a:solidFill>
              </a:rPr>
              <a:t>. Г.А</a:t>
            </a:r>
            <a:r>
              <a:rPr lang="ru-RU" altLang="ru-RU" b="1" dirty="0">
                <a:solidFill>
                  <a:srgbClr val="C00000"/>
                </a:solidFill>
              </a:rPr>
              <a:t>. Фёдорова»</a:t>
            </a:r>
          </a:p>
        </p:txBody>
      </p:sp>
      <p:pic>
        <p:nvPicPr>
          <p:cNvPr id="4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2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49"/>
    </mc:Choice>
    <mc:Fallback>
      <p:transition spd="slow" advClick="0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esktop\Соц.-значимая\0001-002-Rasshirenie-nravstvennykh-predstavlenij-cherez-oznakomlenie-s-tru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Соц.-значимая\Скан\1 - 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372">
            <a:off x="5770381" y="1305306"/>
            <a:ext cx="2867643" cy="3937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39552" y="1095686"/>
            <a:ext cx="525658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Попов Серафим Алексеевич.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Ошпи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бöрдö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: [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кывбуръяс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] / Серафим Попов; [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серпасалiс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Г. Н.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Шарипков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]. - Сыктывкар : Коми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Республикаса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гижысь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войтыр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2017.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[2]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л.б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цв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серпас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республике более 30 лет не выходили в свет книги для детей младшего школьного возраста на коми языке мастера поэтического слова, народного поэта Республики Коми Серафима Попова. Предложенный к изданию в 2017 году сборник стихотворений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Ошпи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бöрдö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(«Медвежонок плачет») порадует маленьких читателей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рекомендован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семейного чтения.</a:t>
            </a:r>
          </a:p>
        </p:txBody>
      </p:sp>
      <p:sp>
        <p:nvSpPr>
          <p:cNvPr id="5" name="Овал 4"/>
          <p:cNvSpPr/>
          <p:nvPr/>
        </p:nvSpPr>
        <p:spPr>
          <a:xfrm>
            <a:off x="7951030" y="5877272"/>
            <a:ext cx="864096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0+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99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734"/>
    </mc:Choice>
    <mc:Fallback>
      <p:transition spd="slow" advClick="0" advTm="1573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разные презентации\11\787008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59" y="-26970"/>
            <a:ext cx="9179959" cy="68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906" y="5013176"/>
            <a:ext cx="90274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/>
              <a:t>Составители</a:t>
            </a:r>
            <a:r>
              <a:rPr lang="ru-RU" dirty="0" smtClean="0"/>
              <a:t> .: </a:t>
            </a:r>
            <a:r>
              <a:rPr lang="ru-RU" sz="1600" dirty="0" err="1" smtClean="0"/>
              <a:t>Свидерская</a:t>
            </a:r>
            <a:r>
              <a:rPr lang="ru-RU" sz="1600" dirty="0" smtClean="0"/>
              <a:t> С.Г. – зав. отделом информационно-библиографической деятельности</a:t>
            </a:r>
          </a:p>
          <a:p>
            <a:r>
              <a:rPr lang="ru-RU" sz="1600" dirty="0" smtClean="0"/>
              <a:t>                                    </a:t>
            </a:r>
            <a:r>
              <a:rPr lang="ru-RU" sz="1600" dirty="0"/>
              <a:t>Канева Н.Г. - редактор  Отдела комплектования и обработки документов.  </a:t>
            </a:r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218540"/>
            <a:ext cx="587091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Ждём ВАС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 наших библиотеках !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65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63"/>
    </mc:Choice>
    <mc:Fallback>
      <p:transition spd="slow" advClick="0" advTm="62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Соц.-значимая\qy5mip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852" y="1411361"/>
            <a:ext cx="515267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Куратов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Виталий Константинович.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Кöин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котыр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висьтъяс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/ Виталий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Куратов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; [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небöгсö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серпасалiс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В. А.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Клейман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]. - Сыктывкар : Коми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небöг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лэдзанiн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2003. - 111 л. б.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Сэсся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авторл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гиж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дъясс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кут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ic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йоз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республикаса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районса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газетъясын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Чушканз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i"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да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Войвыв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кодзув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журналъясын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Наташа Канева книги\1 - 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345">
            <a:off x="5543351" y="1269662"/>
            <a:ext cx="2885934" cy="471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Овал 4"/>
          <p:cNvSpPr/>
          <p:nvPr/>
        </p:nvSpPr>
        <p:spPr>
          <a:xfrm>
            <a:off x="395499" y="5801851"/>
            <a:ext cx="864096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971"/>
    </mc:Choice>
    <mc:Fallback>
      <p:transition spd="slow" advClick="0" advTm="109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Соц.-значимая\qy5mip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Соц.-значимая\Скан\2\2 - 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255">
            <a:off x="681607" y="1795488"/>
            <a:ext cx="2985096" cy="4402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995936" y="1340768"/>
            <a:ext cx="496855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Лодыгин Василий Григорьевич.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Миянладорын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кывбуръяс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поэмаяс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/ Василий Лодыгин. - Сыктывкар 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Анбур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2017. - 238, [1] лист бок 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серпас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Лыддян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Василий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Лодыгинлысь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выль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кывбуръяса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поэмаяса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тайӧ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Миянладорын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небӧгсӧ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сьӧлӧмыд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йиджтысьӧ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шоныд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муслунӧн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кодӧс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сійӧ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вичмӧдӧма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чужан мулы,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мамлы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аньлы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томъяслы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олӧмаяслы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став бур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йӧзлы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ставнас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олӧмлы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Овал 4"/>
          <p:cNvSpPr/>
          <p:nvPr/>
        </p:nvSpPr>
        <p:spPr>
          <a:xfrm>
            <a:off x="7951030" y="5877272"/>
            <a:ext cx="864096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69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814"/>
    </mc:Choice>
    <mc:Fallback>
      <p:transition spd="slow" advClick="0" advTm="1081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Соц.-значимая\qy5mip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Соц.-значимая\Скан\2\2 - 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372">
            <a:off x="5268470" y="1571256"/>
            <a:ext cx="3100188" cy="463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3528" y="1988840"/>
            <a:ext cx="489654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Куратова Нина Никитична.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Куим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небöгö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öтувтöм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гижöд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чукöр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3 том 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повесьтъяс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висьтъяс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казьтылöмъяс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/ Нина Куратова. - Сыктывкар 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Анбур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2017. - 589, [2] с.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сборник вошли уже известные рассказы, повести и воспоминания известной коми писательницы – Нины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Куратовой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Овал 4"/>
          <p:cNvSpPr/>
          <p:nvPr/>
        </p:nvSpPr>
        <p:spPr>
          <a:xfrm>
            <a:off x="467544" y="5834390"/>
            <a:ext cx="864096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76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950"/>
    </mc:Choice>
    <mc:Fallback>
      <p:transition spd="slow" advClick="0" advTm="995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Соц.-значимая\qy5mip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Соц.-значимая\Скан\1 - 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169">
            <a:off x="5125907" y="1497246"/>
            <a:ext cx="3120227" cy="448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13547" y="2044005"/>
            <a:ext cx="475252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Ракин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Анатолий  Николаевич.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Вöр-васа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олысьяс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= [Обитатели природы]: очерки о природе на коми языке /А. Н.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Ракин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— Сыктывкар: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Анбур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2017. – 236, [3] с.: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цв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ил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Книга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коми языке рассказывает о животном мире нашего края.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8" y="5517232"/>
            <a:ext cx="923097" cy="694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95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254"/>
    </mc:Choice>
    <mc:Fallback>
      <p:transition spd="slow" advClick="0" advTm="925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esktop\Соц.-значимая\0001-002-Rasshirenie-nravstvennykh-predstavlenij-cherez-oznakomlenie-s-tru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7951030" y="5877272"/>
            <a:ext cx="864096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0+</a:t>
            </a:r>
            <a:endParaRPr lang="ru-RU" dirty="0"/>
          </a:p>
        </p:txBody>
      </p:sp>
      <p:pic>
        <p:nvPicPr>
          <p:cNvPr id="6" name="Picture 2" descr="C:\Users\User\Desktop\Соц.-значимая\Скан\2\2 - 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0139">
            <a:off x="781122" y="1104314"/>
            <a:ext cx="2763179" cy="380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4067944" y="1484784"/>
            <a:ext cx="482453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Савин Виктор Алексеевич.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Товся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рыт = [Зимний вечер] : стихи  на коми языке: [0+]/ В. А. Савин;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А. Мошев. - Сыктывкар : Редакция журнала "Арт",  2017. - 15 с.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Стихотворение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рыт» впервые было опубликовано ровно 100 лет назад в газете «Зырянская жизнь»,  а данная книга стала последней работой народного художника Республики Коми Аркадия Васильевича Мошева. </a:t>
            </a:r>
          </a:p>
        </p:txBody>
      </p:sp>
    </p:spTree>
    <p:extLst>
      <p:ext uri="{BB962C8B-B14F-4D97-AF65-F5344CB8AC3E}">
        <p14:creationId xmlns:p14="http://schemas.microsoft.com/office/powerpoint/2010/main" val="215364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843"/>
    </mc:Choice>
    <mc:Fallback>
      <p:transition spd="slow" advClick="0" advTm="1084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esktop\Соц.-значимая\0001-002-Rasshirenie-nravstvennykh-predstavlenij-cherez-oznakomlenie-s-tru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2434">
            <a:off x="835603" y="852041"/>
            <a:ext cx="3004033" cy="418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427984" y="1214879"/>
            <a:ext cx="43924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Лыткин (</a:t>
            </a:r>
            <a:r>
              <a:rPr lang="ru-RU" sz="2000" b="1" dirty="0" err="1"/>
              <a:t>Илля</a:t>
            </a:r>
            <a:r>
              <a:rPr lang="ru-RU" sz="2000" b="1" dirty="0"/>
              <a:t> Вась). </a:t>
            </a:r>
          </a:p>
          <a:p>
            <a:r>
              <a:rPr lang="ru-RU" sz="2000" b="1" dirty="0" smtClean="0"/>
              <a:t>       </a:t>
            </a:r>
            <a:r>
              <a:rPr lang="ru-RU" sz="2000" b="1" dirty="0" err="1" smtClean="0"/>
              <a:t>Нёрим</a:t>
            </a:r>
            <a:r>
              <a:rPr lang="en-US" sz="2000" b="1" dirty="0" smtClean="0"/>
              <a:t>ö</a:t>
            </a:r>
            <a:r>
              <a:rPr lang="ru-RU" sz="2000" b="1" dirty="0" smtClean="0"/>
              <a:t> дядь</a:t>
            </a:r>
            <a:r>
              <a:rPr lang="en-US" sz="2000" b="1" dirty="0"/>
              <a:t>ö</a:t>
            </a:r>
            <a:r>
              <a:rPr lang="ru-RU" sz="2000" b="1" dirty="0" smtClean="0"/>
              <a:t>/ </a:t>
            </a:r>
            <a:r>
              <a:rPr lang="ru-RU" sz="2000" b="1" dirty="0"/>
              <a:t>В. И. Лыткин (</a:t>
            </a:r>
            <a:r>
              <a:rPr lang="ru-RU" sz="2000" b="1" dirty="0" err="1"/>
              <a:t>Илля</a:t>
            </a:r>
            <a:r>
              <a:rPr lang="ru-RU" sz="2000" b="1" dirty="0"/>
              <a:t> Вась); </a:t>
            </a:r>
            <a:r>
              <a:rPr lang="ru-RU" sz="2000" b="1" dirty="0" err="1"/>
              <a:t>серпасалiс</a:t>
            </a:r>
            <a:r>
              <a:rPr lang="ru-RU" sz="2000" b="1" dirty="0"/>
              <a:t> Г. Н. </a:t>
            </a:r>
            <a:r>
              <a:rPr lang="ru-RU" sz="2000" b="1" dirty="0" err="1"/>
              <a:t>Шарипков</a:t>
            </a:r>
            <a:r>
              <a:rPr lang="ru-RU" sz="2000" b="1" dirty="0"/>
              <a:t>. - Сыктывкар : Коми </a:t>
            </a:r>
            <a:r>
              <a:rPr lang="ru-RU" sz="2000" b="1" dirty="0" err="1"/>
              <a:t>небог</a:t>
            </a:r>
            <a:r>
              <a:rPr lang="ru-RU" sz="2000" b="1" dirty="0"/>
              <a:t> </a:t>
            </a:r>
            <a:r>
              <a:rPr lang="ru-RU" sz="2000" b="1" dirty="0" err="1"/>
              <a:t>лэдзанiн</a:t>
            </a:r>
            <a:r>
              <a:rPr lang="ru-RU" sz="2000" b="1" dirty="0"/>
              <a:t>, 2005. - 96 с.</a:t>
            </a:r>
          </a:p>
          <a:p>
            <a:r>
              <a:rPr lang="ru-RU" dirty="0" smtClean="0"/>
              <a:t>       </a:t>
            </a:r>
          </a:p>
          <a:p>
            <a:r>
              <a:rPr lang="ru-RU" dirty="0"/>
              <a:t> </a:t>
            </a:r>
            <a:r>
              <a:rPr lang="ru-RU" dirty="0" smtClean="0"/>
              <a:t>       В </a:t>
            </a:r>
            <a:r>
              <a:rPr lang="ru-RU" dirty="0"/>
              <a:t>сборник вошли стихи о </a:t>
            </a:r>
            <a:r>
              <a:rPr lang="ru-RU" dirty="0" smtClean="0"/>
              <a:t>детях, </a:t>
            </a:r>
            <a:r>
              <a:rPr lang="ru-RU" dirty="0"/>
              <a:t>весёлые </a:t>
            </a:r>
            <a:r>
              <a:rPr lang="ru-RU" dirty="0" smtClean="0"/>
              <a:t>стихи-</a:t>
            </a:r>
            <a:r>
              <a:rPr lang="ru-RU" dirty="0" err="1" smtClean="0"/>
              <a:t>потешки</a:t>
            </a:r>
            <a:r>
              <a:rPr lang="ru-RU" dirty="0" smtClean="0"/>
              <a:t>, </a:t>
            </a:r>
            <a:r>
              <a:rPr lang="ru-RU" dirty="0"/>
              <a:t>стихотворения о домашних питомцах </a:t>
            </a:r>
            <a:r>
              <a:rPr lang="ru-RU" dirty="0" smtClean="0"/>
              <a:t>, сказки, </a:t>
            </a:r>
            <a:r>
              <a:rPr lang="ru-RU" dirty="0"/>
              <a:t>произведения русских поэтов для детей в переводе на коми </a:t>
            </a:r>
            <a:r>
              <a:rPr lang="ru-RU" dirty="0" smtClean="0"/>
              <a:t>язык.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7951030" y="5877272"/>
            <a:ext cx="864096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16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134"/>
    </mc:Choice>
    <mc:Fallback>
      <p:transition spd="slow" advClick="0" advTm="1113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esktop\Соц.-значимая\0001-002-Rasshirenie-nravstvennykh-predstavlenij-cherez-oznakomlenie-s-tru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Соц.-значимая\Скан\2\2 - 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516">
            <a:off x="5450300" y="933450"/>
            <a:ext cx="3082140" cy="4223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683568" y="155679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Козлов Евгений Валерианович. 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Коймöд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аттьö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третье спасибо : стихи, рассказы на коми языке / Е. В. Попов; [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И. А. Авилов]. - Сыктывкар : Коми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гижысь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котыр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2017. - 62 с. : ил. 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В сборник вошли прекрасные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стихи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 природе, шуточные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стихи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домашних животных и о забавах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ребятишек.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7951030" y="5877272"/>
            <a:ext cx="864096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38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267"/>
    </mc:Choice>
    <mc:Fallback>
      <p:transition spd="slow" advClick="0" advTm="926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esktop\Соц.-значимая\0001-002-Rasshirenie-nravstvennykh-predstavlenij-cherez-oznakomlenie-s-tru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166843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Лыткин Василий Ильич.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Дзима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-люка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дзиз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Илля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Вась;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серпасалiс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А. Б.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Минченкова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- Сыктывкар : Коми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Республикаса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гижысь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котыр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2017. - 14, [2] л. б. 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серпас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Дети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дошкольного возраста из отдаленных районов республики остро нуждаются в красочных изданиях на родном коми языке,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этот поэтический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сборник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одной из любимых книжек коми детворы, а также младших школьников, изучающих коми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язык.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383">
            <a:off x="626364" y="1161236"/>
            <a:ext cx="3123350" cy="406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Овал 4"/>
          <p:cNvSpPr/>
          <p:nvPr/>
        </p:nvSpPr>
        <p:spPr>
          <a:xfrm>
            <a:off x="7951030" y="5877272"/>
            <a:ext cx="864096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0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9"/>
    </mc:Choice>
    <mc:Fallback>
      <p:transition spd="slow" advClick="0" advTm="130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530</Words>
  <Application>Microsoft Office PowerPoint</Application>
  <PresentationFormat>Экран (4:3)</PresentationFormat>
  <Paragraphs>56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107</cp:revision>
  <dcterms:created xsi:type="dcterms:W3CDTF">2018-03-30T06:33:30Z</dcterms:created>
  <dcterms:modified xsi:type="dcterms:W3CDTF">2018-07-06T11:40:18Z</dcterms:modified>
</cp:coreProperties>
</file>